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24"/>
  </p:notesMasterIdLst>
  <p:sldIdLst>
    <p:sldId id="256" r:id="rId2"/>
    <p:sldId id="272" r:id="rId3"/>
    <p:sldId id="258" r:id="rId4"/>
    <p:sldId id="257" r:id="rId5"/>
    <p:sldId id="267" r:id="rId6"/>
    <p:sldId id="268" r:id="rId7"/>
    <p:sldId id="269" r:id="rId8"/>
    <p:sldId id="275" r:id="rId9"/>
    <p:sldId id="270" r:id="rId10"/>
    <p:sldId id="263" r:id="rId11"/>
    <p:sldId id="277" r:id="rId12"/>
    <p:sldId id="278" r:id="rId13"/>
    <p:sldId id="271" r:id="rId14"/>
    <p:sldId id="260" r:id="rId15"/>
    <p:sldId id="261" r:id="rId16"/>
    <p:sldId id="262" r:id="rId17"/>
    <p:sldId id="264" r:id="rId18"/>
    <p:sldId id="265" r:id="rId19"/>
    <p:sldId id="266" r:id="rId20"/>
    <p:sldId id="279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4A3E-8AD0-49D0-A3C5-1C41E1C3D248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CE0E8-AB50-4450-9E41-B3C88D5D9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CE0E8-AB50-4450-9E41-B3C88D5D9D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3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6446A-20AE-4A4A-8E08-1559DD0376F5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41D0-C45D-4157-80E8-AA2247E436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9F958-9291-49E4-8293-A99C57DF9D05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0E421-AF2B-4EBD-B58C-C8CE79D219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1A17-B714-4182-82B1-EC99F1331A67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CB8EF-DFA1-4652-9026-28087D49D8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F5F25-B7F3-4C2C-B0C2-A97B0A4F51B3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5D656-B99B-4E67-B376-CAFE5333C3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2443F-AC75-481D-9462-533EFF4AC479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3F5AE-1F95-410C-9E30-D04951FB44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06C5D-F8FE-43CD-AFC5-A4C9165D3428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DCDC-B63D-41B6-B851-E7086D92AF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CA359-6F33-4BC0-8A2B-9994FE6EF436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CC76D-4C2A-487A-BCE8-DC3D7C7B08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B4086-AA16-4A42-9E90-AF4712326334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1563D-9EEC-4A9F-A8CA-0BFAF24D84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2AED3-892B-4AA8-9366-9AC088CF9AF6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59443-47A1-467F-97D4-590430D456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E26BE-1734-4D5F-B921-520E301EB4D1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FD820C-7C7B-4945-9BC4-58188FFAC0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F429C-136E-4B3D-BACE-B3930DE4183A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788E-F2C6-4420-B4FA-F65D0BDADF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15D392-BC10-42EA-8BC3-005B72483112}" type="datetimeFigureOut">
              <a:rPr lang="ru-RU" smtClean="0"/>
              <a:pPr>
                <a:defRPr/>
              </a:pPr>
              <a:t>20.01.2020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633327-65BB-4D8D-BD1A-69A3DEF021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7876" y="476672"/>
            <a:ext cx="8422596" cy="4680520"/>
          </a:xfrm>
          <a:extLst/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моторики- главный стимул развития психических процессов.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Зиятдинова Г.А.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5378365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Выкладывание фигур из палочек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4773082" cy="357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с мелким конструктором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176464" cy="3429000"/>
          </a:xfrm>
        </p:spPr>
      </p:pic>
      <p:pic>
        <p:nvPicPr>
          <p:cNvPr id="36866" name="Picture 2" descr="G:\фотографии с фотика\9 мая мелк.мотор\DSC0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3559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50" y="188640"/>
            <a:ext cx="8229600" cy="4608512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освоения детьми обычных методик,  я решила использовать и нетрадиционные формы работы: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цветные клубки ниток для перематывания;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нанизывание бус, пуговиц;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выкладывание узоров из мелкого бисера на пластилине;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работа с грецкими орехами и фольгой;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массаж грецкими орехами;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большие шестигранные карандаши;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работа с фасолью (выкладывание узоров, рисунков и дорожек на пластилине);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перебирание крупы, фасоли;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работа с бельевыми прищепками;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выкладывание узоров из пуговиц на пластилине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32657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Пуговицы.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подбор пуговиц разного размера и цвета,  выкладывание пуговичной мозаики </a:t>
            </a:r>
          </a:p>
        </p:txBody>
      </p:sp>
      <p:pic>
        <p:nvPicPr>
          <p:cNvPr id="5" name="Содержимое 4" descr="DSC00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4773082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Карандаши.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растирание ладоней шестигранным карандашом в горизонтальном и вертикальном положении рук.</a:t>
            </a:r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21622" cy="3312368"/>
          </a:xfrm>
        </p:spPr>
      </p:pic>
      <p:pic>
        <p:nvPicPr>
          <p:cNvPr id="7" name="Рисунок 6" descr="zCk0Pv2LD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5840" y="1268760"/>
            <a:ext cx="4878160" cy="2204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Бельевые прищепки.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прикрепление прищепок к диску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«Давай сделаем солнышко!»</a:t>
            </a:r>
          </a:p>
        </p:txBody>
      </p:sp>
      <p:pic>
        <p:nvPicPr>
          <p:cNvPr id="5" name="Содержимое 4" descr="56411702_IMG_7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556000" cy="2667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Массаж пальцев грецкими орехами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4773082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Перебирание крупы и фасоли</a:t>
            </a: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512938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Выкладывание из фасоли: узоров, рисунков и дорожек -прямой и волнистой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340768"/>
            <a:ext cx="4514301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548680"/>
            <a:ext cx="8229600" cy="359469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charset="0"/>
              </a:rPr>
              <a:t>Павлов И.П.</a:t>
            </a:r>
            <a:r>
              <a:rPr lang="ru-RU" sz="2400" dirty="0" smtClean="0">
                <a:latin typeface="Arial" charset="0"/>
              </a:rPr>
              <a:t> «Речь – это, прежде всего мышечные ощущения, которые идут от речевых органов в кору головного мозга».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Сухомлинский В.В</a:t>
            </a:r>
            <a:r>
              <a:rPr lang="ru-RU" sz="2400" dirty="0" smtClean="0">
                <a:latin typeface="Arial" charset="0"/>
              </a:rPr>
              <a:t>. «Истоки способностей и дарования детей – в кончиках их пальцев».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Английский психолог </a:t>
            </a:r>
            <a:r>
              <a:rPr lang="ru-RU" sz="2400" b="1" dirty="0" smtClean="0">
                <a:latin typeface="Arial" charset="0"/>
              </a:rPr>
              <a:t>Д. Селли</a:t>
            </a:r>
            <a:r>
              <a:rPr lang="ru-RU" sz="2400" dirty="0" smtClean="0">
                <a:latin typeface="Arial" charset="0"/>
              </a:rPr>
              <a:t> придавал очень большое значение «созидательной работе рук» для развития мышления и речи детей.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5013177"/>
            <a:ext cx="8229600" cy="1224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44" y="404664"/>
            <a:ext cx="7520940" cy="54864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Нанизывание пуговиц, бус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50" y="1124744"/>
            <a:ext cx="4355975" cy="3266981"/>
          </a:xfrm>
        </p:spPr>
      </p:pic>
      <p:pic>
        <p:nvPicPr>
          <p:cNvPr id="5" name="Рисунок 4" descr="e988d8493b751f5601b4fef4ed51ac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905" y="2571389"/>
            <a:ext cx="4555386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357158" y="404665"/>
            <a:ext cx="8137525" cy="4248471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Использование упражнений на развитие мелкой моторики играет положительную роль в коррекционном обучении детей , что позволяет: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регулярно стимулировать действие речевых зон коры головного мозга;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совершенствовать внимание и память, психологические процессы, тесно связанные с речью;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облегчить освоение навыков письма;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установить положительное влияние развития пальчиковой моторики на коррекцию звукопроизношения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069"/>
            <a:ext cx="8305800" cy="6190259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Анищенкова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Е.С. Логопедическая ритмика. – Москва: АСТ.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2010.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Анищенкова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Е.С. Пальчиковая гимнастика для развития речи дошкольников. - Москва : АСТ,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2011.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Бот О. С. Формирование точных движений пальцев у детей с общим недоразвитием речи // Дефектология. -  1983. -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Волкова Г.А.  Логопедическая ритмика.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Москва , 1985.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Воробьева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Т. А.,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О. 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Мяч и речь. – СПб: Дельта, 2001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Кольцова М.М. Ребёнок учится говорить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-  Москва: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Просвещение, 1979.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О. И. Пальчиковые игры. – СПб: Изд. дом «Литера», 2007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Тимофеева Е. Ю., Чернова Е. И. Пальчиковые шаги. Упражнения на развитие мелкой моторики. – СПб: Корона-Век, 2007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Цвынтарный В. В. Играем пальчиками и развиваем речь – СПб: ИЧП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Хардфорд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 1996.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357189"/>
            <a:ext cx="8229600" cy="443996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200" dirty="0" smtClean="0"/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определить основные направления работы по развитию мелкой моторики дошкольников.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 Изучить состояние проблемы развития мелкой моторики, выявить   уровень развития и определить основные направления по развитию речи и совершенствованию тонкой мускулатуры рук.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Объект изучения: мелкая моторика рук детей с нарушениями речи.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 изучения: процесс развития мелкой моторики.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404665"/>
            <a:ext cx="8229600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Развивая у детей дошкольного возраста мелкую моторику, мы развиваем интеллект ребёнка и совершенствуем точность его движений.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развития движения рук детей используются традиционные формы работы: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Пальчиковая гимнастика;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Мозаики;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Шнуровки;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Застёгивание и расстёгивание пуговиц;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Штриховки;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Раскраски;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Работа с пластилином;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Работа с мелким конструктором и счетными палочками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Мелкая</a:t>
            </a:r>
            <a:r>
              <a:rPr lang="ru-RU" b="1" dirty="0" smtClean="0">
                <a:latin typeface="+mn-lt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мозаика</a:t>
            </a:r>
          </a:p>
        </p:txBody>
      </p:sp>
      <p:pic>
        <p:nvPicPr>
          <p:cNvPr id="5" name="Содержимое 4" descr="DSC00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4773082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32657"/>
            <a:ext cx="8258175" cy="7200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Шнуровка</a:t>
            </a:r>
            <a:r>
              <a:rPr lang="ru-RU" dirty="0" smtClean="0">
                <a:latin typeface="+mn-lt"/>
              </a:rPr>
              <a:t> </a:t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</p:txBody>
      </p:sp>
      <p:pic>
        <p:nvPicPr>
          <p:cNvPr id="5" name="Содержимое 4" descr="DSC0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4773082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Штриховка</a:t>
            </a:r>
            <a:r>
              <a:rPr lang="ru-RU" dirty="0" smtClean="0"/>
              <a:t> </a:t>
            </a:r>
          </a:p>
        </p:txBody>
      </p:sp>
      <p:pic>
        <p:nvPicPr>
          <p:cNvPr id="5" name="Содержимое 4" descr="DSC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4773082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Раскраски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0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620688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/>
              <a:t> </a:t>
            </a: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5373290" cy="357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559</TotalTime>
  <Words>116</Words>
  <Application>Microsoft Office PowerPoint</Application>
  <PresentationFormat>Экран (4:3)</PresentationFormat>
  <Paragraphs>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Углы</vt:lpstr>
      <vt:lpstr>Развитие мелкой моторики- главный стимул развития психических процессов.                                                                          Выполнила : Зиятдинова Г.А.        </vt:lpstr>
      <vt:lpstr>Павлов И.П. «Речь – это, прежде всего мышечные ощущения, которые идут от речевых органов в кору головного мозга».  Сухомлинский В.В. «Истоки способностей и дарования детей – в кончиках их пальцев».  Английский психолог Д. Селли придавал очень большое значение «созидательной работе рук» для развития мышления и речи детей.</vt:lpstr>
      <vt:lpstr>Презентация PowerPoint</vt:lpstr>
      <vt:lpstr>Развивая у детей дошкольного возраста мелкую моторику, мы развиваем интеллект ребёнка и совершенствуем точность его движений.  Для развития движения рук детей используются традиционные формы работы: - Пальчиковая гимнастика; - Мозаики; - Шнуровки; - Застёгивание и расстёгивание пуговиц; - Штриховки; - Раскраски; - Работа с пластилином; - Работа с мелким конструктором и счетными палочками </vt:lpstr>
      <vt:lpstr>Мелкая мозаика</vt:lpstr>
      <vt:lpstr>Шнуровка  </vt:lpstr>
      <vt:lpstr>Штриховка </vt:lpstr>
      <vt:lpstr>Раскраски</vt:lpstr>
      <vt:lpstr>Пластилинография </vt:lpstr>
      <vt:lpstr>Пальчиковые игры </vt:lpstr>
      <vt:lpstr>Выкладывание фигур из палочек</vt:lpstr>
      <vt:lpstr>Работа с мелким конструктором </vt:lpstr>
      <vt:lpstr>После освоения детьми обычных методик,  я решила использовать и нетрадиционные формы работы: - цветные клубки ниток для перематывания; - нанизывание бус, пуговиц; - выкладывание узоров из мелкого бисера на пластилине; - работа с грецкими орехами и фольгой;  - массаж грецкими орехами; - большие шестигранные карандаши; - работа с фасолью (выкладывание узоров, рисунков и дорожек на пластилине); - перебирание крупы, фасоли; - работа с бельевыми прищепками; - выкладывание узоров из пуговиц на пластилине.</vt:lpstr>
      <vt:lpstr>Пуговицы. подбор пуговиц разного размера и цвета,  выкладывание пуговичной мозаики </vt:lpstr>
      <vt:lpstr>Карандаши. растирание ладоней шестигранным карандашом в горизонтальном и вертикальном положении рук.</vt:lpstr>
      <vt:lpstr>Бельевые прищепки. прикрепление прищепок к диску «Давай сделаем солнышко!»</vt:lpstr>
      <vt:lpstr>Массаж пальцев грецкими орехами</vt:lpstr>
      <vt:lpstr>Перебирание крупы и фасоли</vt:lpstr>
      <vt:lpstr>Выкладывание из фасоли: узоров, рисунков и дорожек -прямой и волнистой</vt:lpstr>
      <vt:lpstr>Нанизывание пуговиц, бус</vt:lpstr>
      <vt:lpstr>Вывод: Использование упражнений на развитие мелкой моторики играет положительную роль в коррекционном обучении детей , что позволяет: - регулярно стимулировать действие речевых зон коры головного мозга; - совершенствовать внимание и память, психологические процессы, тесно связанные с речью; - облегчить освоение навыков письма; - установить положительное влияние развития пальчиковой моторики на коррекцию звукопроизношения. </vt:lpstr>
      <vt:lpstr>Литература Анищенкова Е.С. Логопедическая ритмика. – Москва: АСТ. «Астрель», 2010. Анищенкова Е.С. Пальчиковая гимнастика для развития речи дошкольников. - Москва : АСТ, «Астрель», 2011. Бот О. С. Формирование точных движений пальцев у детей с общим недоразвитием речи // Дефектология. -  1983. - №1. Волкова Г.А.  Логопедическая ритмика. - Москва , 1985. Воробьева Т. А., Крупенчук О. И. Мяч и речь. – СПб: Дельта, 2001. Кольцова М.М. Ребёнок учится говорить. -  Москва: Просвещение, 1979. Крупенчук О. И. Пальчиковые игры. – СПб: Изд. дом «Литера», 2007. Тимофеева Е. Ю., Чернова Е. И. Пальчиковые шаги. Упражнения на развитие мелкой моторики. – СПб: Корона-Век, 2007. Цвынтарный В. В. Играем пальчиками и развиваем речь – СПб: ИЧП «Хардфорд», 1996.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по развитию мелкой моторики у детей старшего дошкольного возраста</dc:title>
  <dc:creator>Admin</dc:creator>
  <cp:lastModifiedBy>Ландыш</cp:lastModifiedBy>
  <cp:revision>71</cp:revision>
  <dcterms:created xsi:type="dcterms:W3CDTF">2011-12-12T17:20:05Z</dcterms:created>
  <dcterms:modified xsi:type="dcterms:W3CDTF">2020-01-20T13:29:35Z</dcterms:modified>
</cp:coreProperties>
</file>